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61" r:id="rId4"/>
    <p:sldId id="267" r:id="rId5"/>
    <p:sldId id="271" r:id="rId6"/>
    <p:sldId id="277" r:id="rId7"/>
    <p:sldId id="278" r:id="rId8"/>
    <p:sldId id="279" r:id="rId9"/>
    <p:sldId id="272" r:id="rId10"/>
    <p:sldId id="280" r:id="rId11"/>
    <p:sldId id="273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8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1/7/19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Rhetoric: Logos, Pathos, Ethos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752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Class: Convince a customer to buy your brand of deodorant.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u="sng" dirty="0" smtClean="0"/>
              <a:t>Pathos</a:t>
            </a:r>
            <a:endParaRPr lang="en-US" u="sng" dirty="0"/>
          </a:p>
          <a:p>
            <a:pPr marL="45720" indent="0">
              <a:buNone/>
            </a:pPr>
            <a:endParaRPr lang="en-US" u="sng" dirty="0"/>
          </a:p>
          <a:p>
            <a:r>
              <a:rPr lang="en-US" u="sng" dirty="0"/>
              <a:t>Ethos</a:t>
            </a:r>
          </a:p>
          <a:p>
            <a:pPr marL="45720" indent="0">
              <a:buNone/>
            </a:pPr>
            <a:endParaRPr lang="en-US" u="sng" dirty="0"/>
          </a:p>
          <a:p>
            <a:r>
              <a:rPr lang="en-US" u="sng" dirty="0"/>
              <a:t>Logos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547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031615"/>
            <a:ext cx="6512511" cy="1143000"/>
          </a:xfrm>
        </p:spPr>
        <p:txBody>
          <a:bodyPr/>
          <a:lstStyle/>
          <a:p>
            <a:r>
              <a:rPr lang="en-US" dirty="0" smtClean="0"/>
              <a:t>Group: Convince a friend to stop playing violent video games all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u="sng" dirty="0"/>
              <a:t>Pathos</a:t>
            </a:r>
          </a:p>
          <a:p>
            <a:pPr marL="45720" indent="0">
              <a:buNone/>
            </a:pPr>
            <a:endParaRPr lang="en-US" u="sng" dirty="0"/>
          </a:p>
          <a:p>
            <a:r>
              <a:rPr lang="en-US" u="sng" dirty="0"/>
              <a:t>Ethos</a:t>
            </a:r>
          </a:p>
          <a:p>
            <a:pPr marL="45720" indent="0">
              <a:buNone/>
            </a:pPr>
            <a:endParaRPr lang="en-US" u="sng" dirty="0"/>
          </a:p>
          <a:p>
            <a:r>
              <a:rPr lang="en-US" u="sng" dirty="0"/>
              <a:t>Logos</a:t>
            </a:r>
          </a:p>
        </p:txBody>
      </p:sp>
    </p:spTree>
    <p:extLst>
      <p:ext uri="{BB962C8B-B14F-4D97-AF65-F5344CB8AC3E}">
        <p14:creationId xmlns:p14="http://schemas.microsoft.com/office/powerpoint/2010/main" val="1870128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3800668"/>
            <a:ext cx="6512511" cy="1143000"/>
          </a:xfrm>
        </p:spPr>
        <p:txBody>
          <a:bodyPr/>
          <a:lstStyle/>
          <a:p>
            <a:r>
              <a:rPr lang="en-US" dirty="0" smtClean="0"/>
              <a:t>Individual: </a:t>
            </a:r>
            <a:br>
              <a:rPr lang="en-US" dirty="0" smtClean="0"/>
            </a:br>
            <a:r>
              <a:rPr lang="en-US" dirty="0" smtClean="0"/>
              <a:t>Convince a parent to let you go to a party: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u="sng" dirty="0"/>
              <a:t>Pathos</a:t>
            </a:r>
          </a:p>
          <a:p>
            <a:pPr marL="45720" indent="0">
              <a:buNone/>
            </a:pPr>
            <a:endParaRPr lang="en-US" u="sng" dirty="0"/>
          </a:p>
          <a:p>
            <a:r>
              <a:rPr lang="en-US" u="sng" dirty="0"/>
              <a:t>Ethos</a:t>
            </a:r>
          </a:p>
          <a:p>
            <a:pPr marL="45720" indent="0">
              <a:buNone/>
            </a:pPr>
            <a:endParaRPr lang="en-US" u="sng" dirty="0"/>
          </a:p>
          <a:p>
            <a:r>
              <a:rPr lang="en-US" u="sng" dirty="0"/>
              <a:t>Logos</a:t>
            </a:r>
          </a:p>
        </p:txBody>
      </p:sp>
    </p:spTree>
    <p:extLst>
      <p:ext uri="{BB962C8B-B14F-4D97-AF65-F5344CB8AC3E}">
        <p14:creationId xmlns:p14="http://schemas.microsoft.com/office/powerpoint/2010/main" val="859741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4414" y="5537586"/>
            <a:ext cx="6512511" cy="1143000"/>
          </a:xfrm>
        </p:spPr>
        <p:txBody>
          <a:bodyPr/>
          <a:lstStyle/>
          <a:p>
            <a:r>
              <a:rPr lang="en-US" dirty="0" smtClean="0"/>
              <a:t>PATHOS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use of emotion to persuade someone.</a:t>
            </a:r>
          </a:p>
        </p:txBody>
      </p:sp>
      <p:pic>
        <p:nvPicPr>
          <p:cNvPr id="5" name="Picture 4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102" y="1709412"/>
            <a:ext cx="3830563" cy="419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793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8414" y="5489961"/>
            <a:ext cx="6512511" cy="1143000"/>
          </a:xfrm>
        </p:spPr>
        <p:txBody>
          <a:bodyPr/>
          <a:lstStyle/>
          <a:p>
            <a:r>
              <a:rPr lang="en-US" dirty="0" smtClean="0"/>
              <a:t>LOGOS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use of logic, facts, and rationality to persuade others. </a:t>
            </a:r>
            <a:endParaRPr lang="en-US" dirty="0"/>
          </a:p>
        </p:txBody>
      </p:sp>
      <p:pic>
        <p:nvPicPr>
          <p:cNvPr id="5" name="Picture 4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0" y="2098693"/>
            <a:ext cx="5892800" cy="232090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9387" y="5354260"/>
            <a:ext cx="39133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-Logical arguments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Statistics and numbers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Cause and effect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If/then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232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0789" y="5356418"/>
            <a:ext cx="6512511" cy="1143000"/>
          </a:xfrm>
        </p:spPr>
        <p:txBody>
          <a:bodyPr/>
          <a:lstStyle/>
          <a:p>
            <a:r>
              <a:rPr lang="en-US" dirty="0" smtClean="0"/>
              <a:t>ETHOS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establishment of someone’s authority and credibility to persuade the audience to believe him or her. </a:t>
            </a:r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100" y="2113212"/>
            <a:ext cx="6629400" cy="32432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4767" y="5543032"/>
            <a:ext cx="35185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Credibility:</a:t>
            </a:r>
          </a:p>
          <a:p>
            <a:r>
              <a:rPr lang="en-US" dirty="0" smtClean="0"/>
              <a:t>-experience</a:t>
            </a:r>
          </a:p>
          <a:p>
            <a:r>
              <a:rPr lang="en-US" dirty="0" smtClean="0"/>
              <a:t>-career</a:t>
            </a:r>
          </a:p>
          <a:p>
            <a:r>
              <a:rPr lang="en-US" dirty="0" smtClean="0"/>
              <a:t>-education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07537" y="5891799"/>
            <a:ext cx="1918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Spokesperson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897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1335" y="3800668"/>
            <a:ext cx="6512511" cy="1143000"/>
          </a:xfrm>
        </p:spPr>
        <p:txBody>
          <a:bodyPr/>
          <a:lstStyle/>
          <a:p>
            <a:r>
              <a:rPr lang="en-US" dirty="0" smtClean="0"/>
              <a:t>Teacher: Convince a couple who has dated two weeks not to elope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u="sng" dirty="0" smtClean="0"/>
              <a:t>Pathos- </a:t>
            </a:r>
            <a:r>
              <a:rPr lang="en-US" dirty="0" smtClean="0"/>
              <a:t>Don’t you want to wait until all your family can be there to remember your special day? </a:t>
            </a:r>
          </a:p>
          <a:p>
            <a:r>
              <a:rPr lang="en-US" u="sng" dirty="0" smtClean="0"/>
              <a:t>Logos </a:t>
            </a:r>
            <a:r>
              <a:rPr lang="mr-IN" dirty="0" smtClean="0"/>
              <a:t>–</a:t>
            </a:r>
            <a:r>
              <a:rPr lang="en-US" dirty="0" smtClean="0"/>
              <a:t> 75% of people who eloped end up getting a divorce. Take more time before rushing into a decision. </a:t>
            </a:r>
          </a:p>
          <a:p>
            <a:r>
              <a:rPr lang="en-US" u="sng" dirty="0" smtClean="0"/>
              <a:t>Ethos- </a:t>
            </a:r>
            <a:r>
              <a:rPr lang="en-US" dirty="0"/>
              <a:t> </a:t>
            </a:r>
            <a:r>
              <a:rPr lang="en-US" dirty="0" smtClean="0"/>
              <a:t>Marina </a:t>
            </a:r>
            <a:r>
              <a:rPr lang="en-US" dirty="0" err="1" smtClean="0"/>
              <a:t>Schooler</a:t>
            </a:r>
            <a:r>
              <a:rPr lang="en-US" dirty="0" smtClean="0"/>
              <a:t>, a marital counselor, says that many people who elope need more counseling. </a:t>
            </a:r>
          </a:p>
        </p:txBody>
      </p:sp>
    </p:spTree>
    <p:extLst>
      <p:ext uri="{BB962C8B-B14F-4D97-AF65-F5344CB8AC3E}">
        <p14:creationId xmlns:p14="http://schemas.microsoft.com/office/powerpoint/2010/main" val="3899267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Teacher: Convince a parent to start eating healthier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Pathos- </a:t>
            </a:r>
            <a:r>
              <a:rPr lang="en-US" dirty="0" smtClean="0"/>
              <a:t> I want you to live a long, healthy life so you can meet and spend time with your grandchildren. </a:t>
            </a:r>
            <a:endParaRPr lang="en-US" u="sng" dirty="0" smtClean="0"/>
          </a:p>
          <a:p>
            <a:pPr marL="45720" indent="0">
              <a:buNone/>
            </a:pPr>
            <a:endParaRPr lang="en-US" u="sng" dirty="0"/>
          </a:p>
          <a:p>
            <a:r>
              <a:rPr lang="en-US" u="sng" dirty="0" smtClean="0"/>
              <a:t>Ethos </a:t>
            </a:r>
            <a:r>
              <a:rPr lang="en-US" i="1" u="sng" dirty="0" smtClean="0"/>
              <a:t>- </a:t>
            </a:r>
            <a:r>
              <a:rPr lang="en-US" i="1" dirty="0" smtClean="0"/>
              <a:t> </a:t>
            </a:r>
            <a:r>
              <a:rPr lang="en-US" dirty="0" smtClean="0"/>
              <a:t> Your doctor, a successful professional for over 35 years, insists that you change to a healthier diet. </a:t>
            </a:r>
            <a:endParaRPr lang="en-US" u="sng" dirty="0"/>
          </a:p>
          <a:p>
            <a:pPr marL="45720" indent="0">
              <a:buNone/>
            </a:pPr>
            <a:endParaRPr lang="en-US" u="sng" dirty="0"/>
          </a:p>
          <a:p>
            <a:r>
              <a:rPr lang="en-US" u="sng" dirty="0" smtClean="0"/>
              <a:t>Logos</a:t>
            </a:r>
            <a:r>
              <a:rPr lang="en-US" dirty="0" smtClean="0"/>
              <a:t>- Studies from UCLA show that people who eat at least 1 vegetable per meal live about 10 years longer than the average person</a:t>
            </a:r>
            <a:r>
              <a:rPr lang="en-US" dirty="0"/>
              <a:t> </a:t>
            </a:r>
            <a:r>
              <a:rPr lang="en-US" dirty="0" smtClean="0"/>
              <a:t>who doesn’t eat vegetables.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439562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3975293"/>
            <a:ext cx="6512511" cy="1143000"/>
          </a:xfrm>
        </p:spPr>
        <p:txBody>
          <a:bodyPr/>
          <a:lstStyle/>
          <a:p>
            <a:r>
              <a:rPr lang="en-US" dirty="0" smtClean="0"/>
              <a:t>Teacher: Convince a government official there should not be a mandatory draft.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Pathos-</a:t>
            </a:r>
            <a:r>
              <a:rPr lang="en-US" dirty="0" smtClean="0"/>
              <a:t> Imagine your eighteen year old son, fresh out of high school, was ordered to join the war effort. </a:t>
            </a:r>
            <a:endParaRPr lang="en-US" u="sng" dirty="0"/>
          </a:p>
          <a:p>
            <a:pPr marL="45720" indent="0">
              <a:buNone/>
            </a:pPr>
            <a:endParaRPr lang="en-US" u="sng" dirty="0"/>
          </a:p>
          <a:p>
            <a:r>
              <a:rPr lang="en-US" u="sng" dirty="0" smtClean="0"/>
              <a:t>Ethos-</a:t>
            </a:r>
            <a:r>
              <a:rPr lang="en-US" dirty="0" smtClean="0"/>
              <a:t> The U.S. Director of Military Defense argues that individuals in the army who are eighteen tend to make more mistakes than those with more experience.</a:t>
            </a:r>
            <a:endParaRPr lang="en-US" u="sng" dirty="0"/>
          </a:p>
          <a:p>
            <a:pPr marL="45720" indent="0">
              <a:buNone/>
            </a:pPr>
            <a:endParaRPr lang="en-US" u="sng" dirty="0"/>
          </a:p>
          <a:p>
            <a:r>
              <a:rPr lang="en-US" u="sng" dirty="0" smtClean="0"/>
              <a:t>Logos-</a:t>
            </a:r>
            <a:r>
              <a:rPr lang="en-US" dirty="0" smtClean="0"/>
              <a:t> Studies show that individuals who do not want to be in war do not put in as much effort.</a:t>
            </a:r>
            <a:endParaRPr lang="en-US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391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022283"/>
            <a:ext cx="6512511" cy="1143000"/>
          </a:xfrm>
        </p:spPr>
        <p:txBody>
          <a:bodyPr/>
          <a:lstStyle/>
          <a:p>
            <a:r>
              <a:rPr lang="en-US" dirty="0" smtClean="0"/>
              <a:t>Class: Convince your teacher to let you watch a movie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u="sng" dirty="0"/>
              <a:t>Pathos</a:t>
            </a:r>
          </a:p>
          <a:p>
            <a:pPr marL="45720" indent="0">
              <a:buNone/>
            </a:pPr>
            <a:endParaRPr lang="en-US" u="sng" dirty="0"/>
          </a:p>
          <a:p>
            <a:r>
              <a:rPr lang="en-US" u="sng" dirty="0"/>
              <a:t>Ethos</a:t>
            </a:r>
          </a:p>
          <a:p>
            <a:pPr marL="45720" indent="0">
              <a:buNone/>
            </a:pPr>
            <a:endParaRPr lang="en-US" u="sng" dirty="0"/>
          </a:p>
          <a:p>
            <a:r>
              <a:rPr lang="en-US" u="sng" dirty="0"/>
              <a:t>Logos</a:t>
            </a:r>
          </a:p>
        </p:txBody>
      </p:sp>
    </p:spTree>
    <p:extLst>
      <p:ext uri="{BB962C8B-B14F-4D97-AF65-F5344CB8AC3E}">
        <p14:creationId xmlns:p14="http://schemas.microsoft.com/office/powerpoint/2010/main" val="4088498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3794827"/>
            <a:ext cx="6512511" cy="1143000"/>
          </a:xfrm>
        </p:spPr>
        <p:txBody>
          <a:bodyPr/>
          <a:lstStyle/>
          <a:p>
            <a:r>
              <a:rPr lang="en-US" dirty="0" smtClean="0"/>
              <a:t>Class: Convince a student to vote for you for class president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u="sng" dirty="0" smtClean="0"/>
              <a:t>Pathos</a:t>
            </a:r>
          </a:p>
          <a:p>
            <a:pPr marL="45720" indent="0">
              <a:buNone/>
            </a:pPr>
            <a:endParaRPr lang="en-US" u="sng" dirty="0" smtClean="0"/>
          </a:p>
          <a:p>
            <a:r>
              <a:rPr lang="en-US" u="sng" dirty="0" smtClean="0"/>
              <a:t>Ethos</a:t>
            </a:r>
          </a:p>
          <a:p>
            <a:pPr marL="45720" indent="0">
              <a:buNone/>
            </a:pPr>
            <a:endParaRPr lang="en-US" u="sng" dirty="0" smtClean="0"/>
          </a:p>
          <a:p>
            <a:r>
              <a:rPr lang="en-US" u="sng" dirty="0" smtClean="0"/>
              <a:t>Logos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392530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343</TotalTime>
  <Words>384</Words>
  <Application>Microsoft Macintosh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Slipstream</vt:lpstr>
      <vt:lpstr>Rhetoric: Logos, Pathos, Ethos</vt:lpstr>
      <vt:lpstr>PATHOS</vt:lpstr>
      <vt:lpstr>LOGOS</vt:lpstr>
      <vt:lpstr>ETHOS</vt:lpstr>
      <vt:lpstr>Teacher: Convince a couple who has dated two weeks not to elope </vt:lpstr>
      <vt:lpstr>Teacher: Convince a parent to start eating healthier </vt:lpstr>
      <vt:lpstr>Teacher: Convince a government official there should not be a mandatory draft.</vt:lpstr>
      <vt:lpstr>Class: Convince your teacher to let you watch a movie in class</vt:lpstr>
      <vt:lpstr>Class: Convince a student to vote for you for class president</vt:lpstr>
      <vt:lpstr>Class: Convince a customer to buy your brand of deodorant. </vt:lpstr>
      <vt:lpstr>Group: Convince a friend to stop playing violent video games all day</vt:lpstr>
      <vt:lpstr>Individual:  Convince a parent to let you go to a party: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Rhetoric: Logos, Pathos, Ethos</dc:title>
  <dc:creator>Dan Vasquez</dc:creator>
  <cp:lastModifiedBy>Dan Vasquez</cp:lastModifiedBy>
  <cp:revision>15</cp:revision>
  <dcterms:created xsi:type="dcterms:W3CDTF">2016-12-14T17:02:06Z</dcterms:created>
  <dcterms:modified xsi:type="dcterms:W3CDTF">2019-01-07T15:20:14Z</dcterms:modified>
</cp:coreProperties>
</file>